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56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  <a:srgbClr val="576BE3"/>
    <a:srgbClr val="9AA6F1"/>
    <a:srgbClr val="FFFFFF"/>
    <a:srgbClr val="7889ED"/>
    <a:srgbClr val="9E71AC"/>
    <a:srgbClr val="84468D"/>
    <a:srgbClr val="6A1F7A"/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165D8C-4B22-46B9-A5F7-996BA8F0B641}" v="17" dt="2020-05-12T11:02:08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418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 Trần" userId="af3073328ff57e66" providerId="LiveId" clId="{B8165D8C-4B22-46B9-A5F7-996BA8F0B641}"/>
    <pc:docChg chg="undo custSel addSld delSld modSld">
      <pc:chgData name="Minh Trần" userId="af3073328ff57e66" providerId="LiveId" clId="{B8165D8C-4B22-46B9-A5F7-996BA8F0B641}" dt="2020-05-19T05:11:40.947" v="302" actId="14100"/>
      <pc:docMkLst>
        <pc:docMk/>
      </pc:docMkLst>
      <pc:sldChg chg="del">
        <pc:chgData name="Minh Trần" userId="af3073328ff57e66" providerId="LiveId" clId="{B8165D8C-4B22-46B9-A5F7-996BA8F0B641}" dt="2020-05-12T10:50:07.544" v="0" actId="47"/>
        <pc:sldMkLst>
          <pc:docMk/>
          <pc:sldMk cId="2744381724" sldId="257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493975555" sldId="258"/>
        </pc:sldMkLst>
      </pc:sldChg>
      <pc:sldChg chg="del">
        <pc:chgData name="Minh Trần" userId="af3073328ff57e66" providerId="LiveId" clId="{B8165D8C-4B22-46B9-A5F7-996BA8F0B641}" dt="2020-05-12T10:50:07.544" v="0" actId="47"/>
        <pc:sldMkLst>
          <pc:docMk/>
          <pc:sldMk cId="3628469828" sldId="259"/>
        </pc:sldMkLst>
      </pc:sldChg>
      <pc:sldChg chg="modSp mod">
        <pc:chgData name="Minh Trần" userId="af3073328ff57e66" providerId="LiveId" clId="{B8165D8C-4B22-46B9-A5F7-996BA8F0B641}" dt="2020-05-12T10:52:58.975" v="97" actId="20577"/>
        <pc:sldMkLst>
          <pc:docMk/>
          <pc:sldMk cId="798394992" sldId="260"/>
        </pc:sldMkLst>
        <pc:spChg chg="mod">
          <ac:chgData name="Minh Trần" userId="af3073328ff57e66" providerId="LiveId" clId="{B8165D8C-4B22-46B9-A5F7-996BA8F0B641}" dt="2020-05-12T10:52:58.975" v="97" actId="20577"/>
          <ac:spMkLst>
            <pc:docMk/>
            <pc:sldMk cId="798394992" sldId="260"/>
            <ac:spMk id="2" creationId="{BF5CD951-CA30-4BB2-8BC9-9AD7D9409E3D}"/>
          </ac:spMkLst>
        </pc:spChg>
        <pc:spChg chg="mod">
          <ac:chgData name="Minh Trần" userId="af3073328ff57e66" providerId="LiveId" clId="{B8165D8C-4B22-46B9-A5F7-996BA8F0B641}" dt="2020-05-12T10:52:42.112" v="76" actId="20577"/>
          <ac:spMkLst>
            <pc:docMk/>
            <pc:sldMk cId="798394992" sldId="260"/>
            <ac:spMk id="5" creationId="{BD8499E2-A459-47D4-9656-60500AEF4B02}"/>
          </ac:spMkLst>
        </pc:spChg>
        <pc:spChg chg="mod">
          <ac:chgData name="Minh Trần" userId="af3073328ff57e66" providerId="LiveId" clId="{B8165D8C-4B22-46B9-A5F7-996BA8F0B641}" dt="2020-05-12T10:52:46.910" v="85" actId="20577"/>
          <ac:spMkLst>
            <pc:docMk/>
            <pc:sldMk cId="798394992" sldId="260"/>
            <ac:spMk id="11" creationId="{20BA3CA6-0BEB-45F3-B126-B916F3B44A99}"/>
          </ac:spMkLst>
        </pc:spChg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477973098" sldId="261"/>
        </pc:sldMkLst>
      </pc:sldChg>
      <pc:sldChg chg="modSp add mod">
        <pc:chgData name="Minh Trần" userId="af3073328ff57e66" providerId="LiveId" clId="{B8165D8C-4B22-46B9-A5F7-996BA8F0B641}" dt="2020-05-19T05:11:40.947" v="302" actId="14100"/>
        <pc:sldMkLst>
          <pc:docMk/>
          <pc:sldMk cId="3981712332" sldId="261"/>
        </pc:sldMkLst>
        <pc:spChg chg="mod">
          <ac:chgData name="Minh Trần" userId="af3073328ff57e66" providerId="LiveId" clId="{B8165D8C-4B22-46B9-A5F7-996BA8F0B641}" dt="2020-05-19T05:11:40.947" v="302" actId="14100"/>
          <ac:spMkLst>
            <pc:docMk/>
            <pc:sldMk cId="3981712332" sldId="261"/>
            <ac:spMk id="2" creationId="{BF5CD951-CA30-4BB2-8BC9-9AD7D9409E3D}"/>
          </ac:spMkLst>
        </pc:spChg>
        <pc:spChg chg="mod">
          <ac:chgData name="Minh Trần" userId="af3073328ff57e66" providerId="LiveId" clId="{B8165D8C-4B22-46B9-A5F7-996BA8F0B641}" dt="2020-05-12T10:54:39.152" v="121"/>
          <ac:spMkLst>
            <pc:docMk/>
            <pc:sldMk cId="3981712332" sldId="261"/>
            <ac:spMk id="5" creationId="{BD8499E2-A459-47D4-9656-60500AEF4B02}"/>
          </ac:spMkLst>
        </pc:spChg>
        <pc:spChg chg="mod">
          <ac:chgData name="Minh Trần" userId="af3073328ff57e66" providerId="LiveId" clId="{B8165D8C-4B22-46B9-A5F7-996BA8F0B641}" dt="2020-05-12T10:54:39.152" v="121"/>
          <ac:spMkLst>
            <pc:docMk/>
            <pc:sldMk cId="3981712332" sldId="261"/>
            <ac:spMk id="11" creationId="{20BA3CA6-0BEB-45F3-B126-B916F3B44A99}"/>
          </ac:spMkLst>
        </pc:spChg>
      </pc:sldChg>
      <pc:sldChg chg="modSp add mod">
        <pc:chgData name="Minh Trần" userId="af3073328ff57e66" providerId="LiveId" clId="{B8165D8C-4B22-46B9-A5F7-996BA8F0B641}" dt="2020-05-12T10:55:24.609" v="133"/>
        <pc:sldMkLst>
          <pc:docMk/>
          <pc:sldMk cId="1625003628" sldId="262"/>
        </pc:sldMkLst>
        <pc:spChg chg="mod">
          <ac:chgData name="Minh Trần" userId="af3073328ff57e66" providerId="LiveId" clId="{B8165D8C-4B22-46B9-A5F7-996BA8F0B641}" dt="2020-05-12T10:55:24.609" v="133"/>
          <ac:spMkLst>
            <pc:docMk/>
            <pc:sldMk cId="1625003628" sldId="262"/>
            <ac:spMk id="2" creationId="{BF5CD951-CA30-4BB2-8BC9-9AD7D9409E3D}"/>
          </ac:spMkLst>
        </pc:spChg>
        <pc:spChg chg="mod">
          <ac:chgData name="Minh Trần" userId="af3073328ff57e66" providerId="LiveId" clId="{B8165D8C-4B22-46B9-A5F7-996BA8F0B641}" dt="2020-05-12T10:55:24.609" v="133"/>
          <ac:spMkLst>
            <pc:docMk/>
            <pc:sldMk cId="1625003628" sldId="262"/>
            <ac:spMk id="5" creationId="{BD8499E2-A459-47D4-9656-60500AEF4B02}"/>
          </ac:spMkLst>
        </pc:spChg>
        <pc:spChg chg="mod">
          <ac:chgData name="Minh Trần" userId="af3073328ff57e66" providerId="LiveId" clId="{B8165D8C-4B22-46B9-A5F7-996BA8F0B641}" dt="2020-05-12T10:55:24.609" v="133"/>
          <ac:spMkLst>
            <pc:docMk/>
            <pc:sldMk cId="1625003628" sldId="262"/>
            <ac:spMk id="11" creationId="{20BA3CA6-0BEB-45F3-B126-B916F3B44A99}"/>
          </ac:spMkLst>
        </pc:spChg>
      </pc:sldChg>
      <pc:sldChg chg="addSp delSp modSp add mod">
        <pc:chgData name="Minh Trần" userId="af3073328ff57e66" providerId="LiveId" clId="{B8165D8C-4B22-46B9-A5F7-996BA8F0B641}" dt="2020-05-12T10:57:16.131" v="150"/>
        <pc:sldMkLst>
          <pc:docMk/>
          <pc:sldMk cId="4074958978" sldId="263"/>
        </pc:sldMkLst>
        <pc:spChg chg="mod">
          <ac:chgData name="Minh Trần" userId="af3073328ff57e66" providerId="LiveId" clId="{B8165D8C-4B22-46B9-A5F7-996BA8F0B641}" dt="2020-05-12T10:57:16.131" v="150"/>
          <ac:spMkLst>
            <pc:docMk/>
            <pc:sldMk cId="4074958978" sldId="263"/>
            <ac:spMk id="2" creationId="{BF5CD951-CA30-4BB2-8BC9-9AD7D9409E3D}"/>
          </ac:spMkLst>
        </pc:spChg>
        <pc:spChg chg="add del mod">
          <ac:chgData name="Minh Trần" userId="af3073328ff57e66" providerId="LiveId" clId="{B8165D8C-4B22-46B9-A5F7-996BA8F0B641}" dt="2020-05-12T10:56:35.174" v="145" actId="478"/>
          <ac:spMkLst>
            <pc:docMk/>
            <pc:sldMk cId="4074958978" sldId="263"/>
            <ac:spMk id="3" creationId="{797ECCD9-4952-4C17-9DFF-55336561E306}"/>
          </ac:spMkLst>
        </pc:spChg>
        <pc:spChg chg="add del mod">
          <ac:chgData name="Minh Trần" userId="af3073328ff57e66" providerId="LiveId" clId="{B8165D8C-4B22-46B9-A5F7-996BA8F0B641}" dt="2020-05-12T10:56:37.986" v="146" actId="478"/>
          <ac:spMkLst>
            <pc:docMk/>
            <pc:sldMk cId="4074958978" sldId="263"/>
            <ac:spMk id="4" creationId="{30A98BFF-6570-4886-A7B8-F506CB37DF8D}"/>
          </ac:spMkLst>
        </pc:spChg>
        <pc:spChg chg="mod">
          <ac:chgData name="Minh Trần" userId="af3073328ff57e66" providerId="LiveId" clId="{B8165D8C-4B22-46B9-A5F7-996BA8F0B641}" dt="2020-05-12T10:57:16.131" v="150"/>
          <ac:spMkLst>
            <pc:docMk/>
            <pc:sldMk cId="4074958978" sldId="263"/>
            <ac:spMk id="5" creationId="{BD8499E2-A459-47D4-9656-60500AEF4B02}"/>
          </ac:spMkLst>
        </pc:spChg>
        <pc:spChg chg="mod">
          <ac:chgData name="Minh Trần" userId="af3073328ff57e66" providerId="LiveId" clId="{B8165D8C-4B22-46B9-A5F7-996BA8F0B641}" dt="2020-05-12T10:57:16.131" v="150"/>
          <ac:spMkLst>
            <pc:docMk/>
            <pc:sldMk cId="4074958978" sldId="263"/>
            <ac:spMk id="11" creationId="{20BA3CA6-0BEB-45F3-B126-B916F3B44A99}"/>
          </ac:spMkLst>
        </pc:spChg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402200980" sldId="264"/>
        </pc:sldMkLst>
      </pc:sldChg>
      <pc:sldChg chg="addSp delSp modSp new mod">
        <pc:chgData name="Minh Trần" userId="af3073328ff57e66" providerId="LiveId" clId="{B8165D8C-4B22-46B9-A5F7-996BA8F0B641}" dt="2020-05-12T11:02:08.322" v="291"/>
        <pc:sldMkLst>
          <pc:docMk/>
          <pc:sldMk cId="3909909743" sldId="264"/>
        </pc:sldMkLst>
        <pc:spChg chg="del">
          <ac:chgData name="Minh Trần" userId="af3073328ff57e66" providerId="LiveId" clId="{B8165D8C-4B22-46B9-A5F7-996BA8F0B641}" dt="2020-05-12T10:57:24.566" v="152"/>
          <ac:spMkLst>
            <pc:docMk/>
            <pc:sldMk cId="3909909743" sldId="264"/>
            <ac:spMk id="2" creationId="{AF1A0090-2026-4918-B168-49004929EADD}"/>
          </ac:spMkLst>
        </pc:spChg>
        <pc:spChg chg="del">
          <ac:chgData name="Minh Trần" userId="af3073328ff57e66" providerId="LiveId" clId="{B8165D8C-4B22-46B9-A5F7-996BA8F0B641}" dt="2020-05-12T10:57:24.566" v="152"/>
          <ac:spMkLst>
            <pc:docMk/>
            <pc:sldMk cId="3909909743" sldId="264"/>
            <ac:spMk id="3" creationId="{2D7031D8-8F56-492A-AF6D-4069AAE1B6B0}"/>
          </ac:spMkLst>
        </pc:spChg>
        <pc:spChg chg="del">
          <ac:chgData name="Minh Trần" userId="af3073328ff57e66" providerId="LiveId" clId="{B8165D8C-4B22-46B9-A5F7-996BA8F0B641}" dt="2020-05-12T10:57:24.566" v="152"/>
          <ac:spMkLst>
            <pc:docMk/>
            <pc:sldMk cId="3909909743" sldId="264"/>
            <ac:spMk id="4" creationId="{366B910D-06AE-487D-96DB-1D7ED8945898}"/>
          </ac:spMkLst>
        </pc:spChg>
        <pc:spChg chg="del">
          <ac:chgData name="Minh Trần" userId="af3073328ff57e66" providerId="LiveId" clId="{B8165D8C-4B22-46B9-A5F7-996BA8F0B641}" dt="2020-05-12T10:57:24.566" v="152"/>
          <ac:spMkLst>
            <pc:docMk/>
            <pc:sldMk cId="3909909743" sldId="264"/>
            <ac:spMk id="5" creationId="{218FE970-3082-458A-A615-AC0CB36B589A}"/>
          </ac:spMkLst>
        </pc:spChg>
        <pc:spChg chg="del">
          <ac:chgData name="Minh Trần" userId="af3073328ff57e66" providerId="LiveId" clId="{B8165D8C-4B22-46B9-A5F7-996BA8F0B641}" dt="2020-05-12T10:57:24.566" v="152"/>
          <ac:spMkLst>
            <pc:docMk/>
            <pc:sldMk cId="3909909743" sldId="264"/>
            <ac:spMk id="6" creationId="{A98AB5B6-7782-467C-AA79-B5A1A2E0A7F4}"/>
          </ac:spMkLst>
        </pc:spChg>
        <pc:spChg chg="add mod">
          <ac:chgData name="Minh Trần" userId="af3073328ff57e66" providerId="LiveId" clId="{B8165D8C-4B22-46B9-A5F7-996BA8F0B641}" dt="2020-05-12T10:57:32.916" v="169" actId="20577"/>
          <ac:spMkLst>
            <pc:docMk/>
            <pc:sldMk cId="3909909743" sldId="264"/>
            <ac:spMk id="7" creationId="{6BD9EF3E-3289-440D-802B-5013305B6AC6}"/>
          </ac:spMkLst>
        </pc:spChg>
        <pc:spChg chg="add mod">
          <ac:chgData name="Minh Trần" userId="af3073328ff57e66" providerId="LiveId" clId="{B8165D8C-4B22-46B9-A5F7-996BA8F0B641}" dt="2020-05-12T11:02:08.322" v="291"/>
          <ac:spMkLst>
            <pc:docMk/>
            <pc:sldMk cId="3909909743" sldId="264"/>
            <ac:spMk id="8" creationId="{03B6C0B2-F028-45EA-A6D4-BC82084C2262}"/>
          </ac:spMkLst>
        </pc:spChg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122945402" sldId="265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74665901" sldId="266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98253115" sldId="267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113017120" sldId="268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952864568" sldId="269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667668956" sldId="270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71981567" sldId="271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538384697" sldId="272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947686205" sldId="273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482949224" sldId="274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344708499" sldId="275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943845098" sldId="276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983254602" sldId="277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283864582" sldId="278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400217066" sldId="279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606035270" sldId="280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4034893339" sldId="281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490397173" sldId="282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62254571" sldId="283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713276820" sldId="284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4113695750" sldId="285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495886748" sldId="286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407303596" sldId="287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853646743" sldId="288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4226050717" sldId="289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749627376" sldId="290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99481771" sldId="291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407833688" sldId="292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807174372" sldId="293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907764454" sldId="294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447382766" sldId="295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92915465" sldId="296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906386345" sldId="297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284884254" sldId="298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633598740" sldId="299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439633303" sldId="300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105316606" sldId="301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960996777" sldId="302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488222136" sldId="303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851204561" sldId="304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1566678488" sldId="305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982794780" sldId="306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646010581" sldId="307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12905344" sldId="308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353813686" sldId="309"/>
        </pc:sldMkLst>
      </pc:sldChg>
      <pc:sldChg chg="del">
        <pc:chgData name="Minh Trần" userId="af3073328ff57e66" providerId="LiveId" clId="{B8165D8C-4B22-46B9-A5F7-996BA8F0B641}" dt="2020-05-12T10:53:09.918" v="98" actId="47"/>
        <pc:sldMkLst>
          <pc:docMk/>
          <pc:sldMk cId="2350522442" sldId="31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5/19/2020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5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red, animal, dark, small&#10;&#10;Description automatically generated">
            <a:extLst>
              <a:ext uri="{FF2B5EF4-FFF2-40B4-BE49-F238E27FC236}">
                <a16:creationId xmlns:a16="http://schemas.microsoft.com/office/drawing/2014/main" id="{16B929F3-C061-7E4D-82FB-C509EF4B2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13" y="1316434"/>
            <a:ext cx="7457025" cy="5477094"/>
          </a:xfrm>
          <a:prstGeom prst="rect">
            <a:avLst/>
          </a:prstGeom>
        </p:spPr>
      </p:pic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5844442" y="1581720"/>
            <a:ext cx="0" cy="217213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</p:spTree>
    <p:extLst>
      <p:ext uri="{BB962C8B-B14F-4D97-AF65-F5344CB8AC3E}">
        <p14:creationId xmlns:p14="http://schemas.microsoft.com/office/powerpoint/2010/main" val="32193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1082889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24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697950" y="1735097"/>
            <a:ext cx="2800815" cy="1413579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8F286A-DA08-AC46-ADD8-F09BFDE0D80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965195" y="2036432"/>
            <a:ext cx="2468167" cy="869416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373946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51542" y="1"/>
            <a:ext cx="4040458" cy="6568068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Insert non-cut out image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0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7315200" cy="416430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2031342"/>
            <a:ext cx="3242310" cy="32416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0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3497580" cy="206118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2031342"/>
            <a:ext cx="3242310" cy="32416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43400" y="3927475"/>
            <a:ext cx="3497263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186738" y="1596366"/>
            <a:ext cx="3497262" cy="205581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86738" y="3927475"/>
            <a:ext cx="3497262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A4BA1-60BE-6A4B-BDF9-86C16EED1DB7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10515600" cy="4681537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3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5" name="Picture 4" descr="A bird flying in the sky&#10;&#10;Description automatically generated">
            <a:extLst>
              <a:ext uri="{FF2B5EF4-FFF2-40B4-BE49-F238E27FC236}">
                <a16:creationId xmlns:a16="http://schemas.microsoft.com/office/drawing/2014/main" id="{F5475C49-8719-0348-9D46-AF9694A9DD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1081">
            <a:off x="-512019" y="521514"/>
            <a:ext cx="12074853" cy="78464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3538331" y="5754241"/>
            <a:ext cx="2306111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01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08814" y="1133061"/>
            <a:ext cx="6610653" cy="2263282"/>
          </a:xfrm>
        </p:spPr>
        <p:txBody>
          <a:bodyPr/>
          <a:lstStyle>
            <a:lvl1pPr marL="0" indent="0">
              <a:buNone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Introduction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42449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8798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24684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/>
            </a:lvl1pPr>
          </a:lstStyle>
          <a:p>
            <a:pPr lvl="0" algn="ctr"/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044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vi-VN" dirty="0"/>
              <a:t>Main heading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80005"/>
              </p:ext>
            </p:extLst>
          </p:nvPr>
        </p:nvGraphicFramePr>
        <p:xfrm>
          <a:off x="819018" y="939800"/>
          <a:ext cx="10533485" cy="51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656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56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275802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366088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490591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601794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9713187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1283140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366088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490591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601794" y="3997794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713187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9018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09304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33807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145010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256403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6356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09304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33807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145010" y="538507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256403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394297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589643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3200"/>
            </a:lvl1pPr>
            <a:lvl2pPr marL="685800" indent="-228600">
              <a:buFont typeface="Wingdings" pitchFamily="2" charset="2"/>
              <a:buChar char="§"/>
              <a:defRPr sz="2800"/>
            </a:lvl2pPr>
            <a:lvl3pPr marL="1143000" indent="-228600">
              <a:buFont typeface="Wingdings" pitchFamily="2" charset="2"/>
              <a:buChar char="§"/>
              <a:defRPr sz="24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411693" y="1480532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5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8"/>
            <a:ext cx="4979504" cy="65797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 marL="800100" indent="-342900">
              <a:buFont typeface="Wingdings" pitchFamily="2" charset="2"/>
              <a:buChar char="§"/>
              <a:defRPr sz="2400"/>
            </a:lvl2pPr>
            <a:lvl3pPr marL="1257300" indent="-342900">
              <a:buFont typeface="Wingdings" pitchFamily="2" charset="2"/>
              <a:buChar char="§"/>
              <a:defRPr sz="2000"/>
            </a:lvl3pPr>
            <a:lvl4pPr marL="1714500" indent="-342900">
              <a:buFont typeface="Wingdings" pitchFamily="2" charset="2"/>
              <a:buChar char="§"/>
              <a:defRPr sz="2000"/>
            </a:lvl4pPr>
            <a:lvl5pPr marL="2171700" indent="-3429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1" i="0" dirty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5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7348"/>
            <a:ext cx="10863944" cy="2832354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38199" y="5007429"/>
            <a:ext cx="10863944" cy="1508123"/>
          </a:xfrm>
        </p:spPr>
        <p:txBody>
          <a:bodyPr>
            <a:noAutofit/>
          </a:bodyPr>
          <a:lstStyle>
            <a:lvl1pPr marL="2286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4507593"/>
            <a:ext cx="1086394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397874"/>
            <a:ext cx="10863943" cy="61549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1262004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's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9CC22-74F8-8C4A-BD2B-104067FA4DA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-26988" y="1"/>
            <a:ext cx="3525838" cy="6579704"/>
          </a:xfrm>
          <a:solidFill>
            <a:srgbClr val="9AA6F1"/>
          </a:solidFill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1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4722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3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0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1800"/>
            </a:lvl3pPr>
            <a:lvl4pPr marL="1600200" indent="-228600">
              <a:buFont typeface="Wingdings" pitchFamily="2" charset="2"/>
              <a:buChar char="§"/>
              <a:defRPr sz="1800"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8" name="Picture 7" descr="A bird flying in the sky&#10;&#10;Description automatically generated">
            <a:extLst>
              <a:ext uri="{FF2B5EF4-FFF2-40B4-BE49-F238E27FC236}">
                <a16:creationId xmlns:a16="http://schemas.microsoft.com/office/drawing/2014/main" id="{FDF3BB0C-71A0-5345-B686-8D84108140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9" y="1739623"/>
            <a:ext cx="4061861" cy="378318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7561" y="3866322"/>
            <a:ext cx="0" cy="1163757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41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28945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1"/>
            <a:ext cx="6049264" cy="606288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061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3922120"/>
          </a:xfrm>
          <a:solidFill>
            <a:srgbClr val="9E71AC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4"/>
            <a:ext cx="3345513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84362"/>
            <a:ext cx="296010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84362"/>
            <a:ext cx="297175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84362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384630"/>
            <a:ext cx="2961402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721332" y="2384630"/>
            <a:ext cx="2960106" cy="292586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8434877" y="2384630"/>
            <a:ext cx="2971755" cy="293105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256923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5146607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1957" y="1623915"/>
            <a:ext cx="5381556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30011" y="1884362"/>
            <a:ext cx="474096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155756" y="1884362"/>
            <a:ext cx="4501967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155756" y="2424561"/>
            <a:ext cx="4501967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6530009" y="2424561"/>
            <a:ext cx="4740965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689586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69550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959611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5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623915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768024"/>
            <a:ext cx="4760844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397027" y="4083732"/>
            <a:ext cx="476084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768024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1034128" y="4088702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8" y="2308225"/>
            <a:ext cx="4731026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6397027" y="2308225"/>
            <a:ext cx="4760845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6397027" y="4648662"/>
            <a:ext cx="4760845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 hasCustomPrompt="1"/>
          </p:nvPr>
        </p:nvSpPr>
        <p:spPr>
          <a:xfrm>
            <a:off x="1034128" y="4648662"/>
            <a:ext cx="4731026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348754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5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1347"/>
            <a:ext cx="2960105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1347"/>
            <a:ext cx="2971756" cy="35061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235210"/>
            <a:ext cx="2961402" cy="130261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721332" y="2210895"/>
            <a:ext cx="2960106" cy="122959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8434877" y="2176344"/>
            <a:ext cx="2971755" cy="12641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7BF4C5DF-5290-034A-A68B-806DA57B28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3437" y="396168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33463" y="4195606"/>
            <a:ext cx="2962068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4E265-DDEB-1A49-A34D-F72F320DFAC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033463" y="4603824"/>
            <a:ext cx="2962275" cy="12922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BD5752F1-C677-2144-BCDC-8F6D345ABE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7998" y="3959610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6C7BC4CC-7BE7-C145-AC9E-2D481467D3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0717" y="3959611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434876" y="4598293"/>
            <a:ext cx="2960688" cy="12319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BA9EDB9-43C1-D842-97C8-74C9ED628AA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21225" y="4598293"/>
            <a:ext cx="2960213" cy="12128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32338" y="4195763"/>
            <a:ext cx="2949575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434876" y="4199442"/>
            <a:ext cx="2960688" cy="398851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350866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E6B246-378C-094E-80BF-708F0BD8AC12}"/>
              </a:ext>
            </a:extLst>
          </p:cNvPr>
          <p:cNvSpPr/>
          <p:nvPr userDrawn="1"/>
        </p:nvSpPr>
        <p:spPr>
          <a:xfrm>
            <a:off x="2736224" y="2118429"/>
            <a:ext cx="6481011" cy="235417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97045" y="2419888"/>
            <a:ext cx="5517994" cy="651303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BF4D-7F0A-5544-A081-70277473873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02018" y="3110534"/>
            <a:ext cx="5516563" cy="10539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A9993A-3305-3542-AAAF-6BBF3E883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98974" y="3663232"/>
            <a:ext cx="4075044" cy="1801481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Cut out image</a:t>
            </a:r>
          </a:p>
        </p:txBody>
      </p:sp>
    </p:spTree>
    <p:extLst>
      <p:ext uri="{BB962C8B-B14F-4D97-AF65-F5344CB8AC3E}">
        <p14:creationId xmlns:p14="http://schemas.microsoft.com/office/powerpoint/2010/main" val="10755042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10515600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559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080136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94104" y="393263"/>
            <a:ext cx="4099406" cy="738464"/>
          </a:xfrm>
          <a:noFill/>
          <a:ln w="76200">
            <a:gradFill>
              <a:gsLst>
                <a:gs pos="0">
                  <a:srgbClr val="576BE3"/>
                </a:gs>
                <a:gs pos="48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196472" y="1811347"/>
            <a:ext cx="3397040" cy="3191245"/>
          </a:xfrm>
          <a:solidFill>
            <a:schemeClr val="tx1">
              <a:lumMod val="25000"/>
              <a:lumOff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 Image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303889" y="1811347"/>
            <a:ext cx="2960105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The Challenge</a:t>
            </a:r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7875789" y="521060"/>
            <a:ext cx="1345228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accent1">
                    <a:lumMod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vi-VN" dirty="0"/>
              <a:t>Type of service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Who are </a:t>
            </a:r>
            <a:r>
              <a:rPr lang="en-US" dirty="0" err="1"/>
              <a:t>xxxx</a:t>
            </a:r>
            <a:r>
              <a:rPr lang="en-US" dirty="0"/>
              <a:t>?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210895"/>
            <a:ext cx="2961402" cy="808589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303888" y="2210895"/>
            <a:ext cx="2960106" cy="808589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7875790" y="752428"/>
            <a:ext cx="1345227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2784405" cy="834530"/>
          </a:xfr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Case study</a:t>
            </a:r>
          </a:p>
          <a:p>
            <a:pPr lvl="0"/>
            <a:r>
              <a:rPr lang="en-US" dirty="0"/>
              <a:t>Brand logo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33463" y="3227118"/>
            <a:ext cx="2962068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Solution &amp; Benefits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4E265-DDEB-1A49-A34D-F72F320DFAC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033463" y="3641767"/>
            <a:ext cx="2962275" cy="1292225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0005236" y="521060"/>
            <a:ext cx="1014482" cy="21861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BA9EDB9-43C1-D842-97C8-74C9ED628AA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314419" y="3641767"/>
            <a:ext cx="2949575" cy="121285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14894" y="3227118"/>
            <a:ext cx="2949575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920754" y="752428"/>
            <a:ext cx="1183447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3432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5000" y="2641635"/>
            <a:ext cx="4183478" cy="86190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5" name="Picture 4" descr="A picture containing umbrella, flying, dark, large&#10;&#10;Description automatically generated">
            <a:extLst>
              <a:ext uri="{FF2B5EF4-FFF2-40B4-BE49-F238E27FC236}">
                <a16:creationId xmlns:a16="http://schemas.microsoft.com/office/drawing/2014/main" id="{03ADBBB1-D344-A744-B2B5-474E0B517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2717">
            <a:off x="620392" y="2200543"/>
            <a:ext cx="8013323" cy="506375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4442" y="3764622"/>
            <a:ext cx="0" cy="202910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FCE739-4479-5443-8FDD-DCE0F7995627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1120" y="5754241"/>
            <a:ext cx="693324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flying, dark, airplane, air&#10;&#10;Description automatically generated">
            <a:extLst>
              <a:ext uri="{FF2B5EF4-FFF2-40B4-BE49-F238E27FC236}">
                <a16:creationId xmlns:a16="http://schemas.microsoft.com/office/drawing/2014/main" id="{69B8B1CE-811F-824B-B1F8-CA32D02C95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36" y="2854478"/>
            <a:ext cx="2814547" cy="2215843"/>
          </a:xfrm>
          <a:prstGeom prst="rect">
            <a:avLst/>
          </a:prstGeom>
        </p:spPr>
      </p:pic>
      <p:pic>
        <p:nvPicPr>
          <p:cNvPr id="19" name="Picture 18" descr="A picture containing flying, dark, airplane, air&#10;&#10;Description automatically generated">
            <a:extLst>
              <a:ext uri="{FF2B5EF4-FFF2-40B4-BE49-F238E27FC236}">
                <a16:creationId xmlns:a16="http://schemas.microsoft.com/office/drawing/2014/main" id="{B25589F6-D5B4-E247-997A-8991DE8F70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3640" y="4823860"/>
            <a:ext cx="1370429" cy="10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A6929C40-C017-2143-A3EA-C2BDA4E0EB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3720">
            <a:off x="1389863" y="-1661434"/>
            <a:ext cx="10807016" cy="720330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4442" y="2849481"/>
            <a:ext cx="0" cy="166155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2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55B67-0C9F-994D-AC6D-D593D2468E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5030" y="1074820"/>
            <a:ext cx="4812631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151AD1-7A99-A042-9109-44E3609880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816513" y="3737561"/>
            <a:ext cx="3765887" cy="2551112"/>
          </a:xfrm>
        </p:spPr>
        <p:txBody>
          <a:bodyPr anchor="b">
            <a:normAutofit/>
          </a:bodyPr>
          <a:lstStyle>
            <a:lvl1pPr marL="514350" indent="-514350">
              <a:buFont typeface="+mj-lt"/>
              <a:buAutoNum type="arabicPeriod"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4090988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6286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CF8BC7-E154-F647-9940-546792432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5867" y="1074821"/>
            <a:ext cx="6480175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5517994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4ECA2-305F-8E46-A405-5F2FA00959E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68675" y="1458342"/>
            <a:ext cx="1208217" cy="61108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590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gradFill>
              <a:gsLst>
                <a:gs pos="0">
                  <a:srgbClr val="576BE3"/>
                </a:gs>
                <a:gs pos="51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218080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89BB2E7-64C0-EC43-B19B-8847B93A1E5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Recap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2063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1882F8-0C27-7447-AEDD-B50B3C5948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7651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6190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30182E95-BA6E-FD43-AF07-476083F2990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8044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0C6C82B0-7B2D-054A-AD77-CB159689115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06287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444985FC-8F87-F54A-9693-B86DD2AA312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91875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Content Placeholder 11">
            <a:extLst>
              <a:ext uri="{FF2B5EF4-FFF2-40B4-BE49-F238E27FC236}">
                <a16:creationId xmlns:a16="http://schemas.microsoft.com/office/drawing/2014/main" id="{A5EF75EF-75B6-5C46-A5A3-15B913D7F5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0414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78B7C6ED-1C7C-AB47-8718-757442CC247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5691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B236EC48-9B15-0C4D-AD66-A870AC72565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83934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A1FEA8BF-9113-204F-B716-78A99040B60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9522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5B0B95E5-E797-8A43-A885-ABAD856FB41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8061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55" name="Content Placeholder 17">
            <a:extLst>
              <a:ext uri="{FF2B5EF4-FFF2-40B4-BE49-F238E27FC236}">
                <a16:creationId xmlns:a16="http://schemas.microsoft.com/office/drawing/2014/main" id="{900C16CD-5FCA-E146-BF1F-1D97800BBE0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3820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063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7" name="Content Placeholder 9">
            <a:extLst>
              <a:ext uri="{FF2B5EF4-FFF2-40B4-BE49-F238E27FC236}">
                <a16:creationId xmlns:a16="http://schemas.microsoft.com/office/drawing/2014/main" id="{B90BC06A-B476-2C4E-81D4-664546DCB99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7651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Content Placeholder 11">
            <a:extLst>
              <a:ext uri="{FF2B5EF4-FFF2-40B4-BE49-F238E27FC236}">
                <a16:creationId xmlns:a16="http://schemas.microsoft.com/office/drawing/2014/main" id="{BCFBD06F-6A87-DE44-9D65-AC4C00133AD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6190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60" name="Content Placeholder 17">
            <a:extLst>
              <a:ext uri="{FF2B5EF4-FFF2-40B4-BE49-F238E27FC236}">
                <a16:creationId xmlns:a16="http://schemas.microsoft.com/office/drawing/2014/main" id="{AA25C5DF-FD4B-F04B-810B-1F9C019C5B3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58044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Content Placeholder 6">
            <a:extLst>
              <a:ext uri="{FF2B5EF4-FFF2-40B4-BE49-F238E27FC236}">
                <a16:creationId xmlns:a16="http://schemas.microsoft.com/office/drawing/2014/main" id="{96100E2D-858D-7E49-A9A4-93FCF9DB33D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6287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2" name="Content Placeholder 9">
            <a:extLst>
              <a:ext uri="{FF2B5EF4-FFF2-40B4-BE49-F238E27FC236}">
                <a16:creationId xmlns:a16="http://schemas.microsoft.com/office/drawing/2014/main" id="{538EF49E-F473-564C-A9B2-C8A852CD3A4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91875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Content Placeholder 11">
            <a:extLst>
              <a:ext uri="{FF2B5EF4-FFF2-40B4-BE49-F238E27FC236}">
                <a16:creationId xmlns:a16="http://schemas.microsoft.com/office/drawing/2014/main" id="{2B7FBC51-D606-8D46-9B56-43EA19B0B8D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0414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65" name="Content Placeholder 17">
            <a:extLst>
              <a:ext uri="{FF2B5EF4-FFF2-40B4-BE49-F238E27FC236}">
                <a16:creationId xmlns:a16="http://schemas.microsoft.com/office/drawing/2014/main" id="{76C54CE6-5FBD-4F41-B7E0-4C5FCF27A5A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35691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A4D847F3-297B-2543-83C7-302329B18DE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83934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2A6B737A-F5D8-424C-9503-4B1585A74A7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69522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Content Placeholder 11">
            <a:extLst>
              <a:ext uri="{FF2B5EF4-FFF2-40B4-BE49-F238E27FC236}">
                <a16:creationId xmlns:a16="http://schemas.microsoft.com/office/drawing/2014/main" id="{472EB05F-9E77-8147-8232-36FBA0578BB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48061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5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Xxth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Month </a:t>
            </a:r>
            <a:r>
              <a:rPr lang="en-US" dirty="0"/>
              <a:t>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5" r:id="rId2"/>
    <p:sldLayoutId id="2147483716" r:id="rId3"/>
    <p:sldLayoutId id="2147483717" r:id="rId4"/>
    <p:sldLayoutId id="2147483718" r:id="rId5"/>
    <p:sldLayoutId id="2147483672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13" r:id="rId13"/>
    <p:sldLayoutId id="2147483714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692" r:id="rId20"/>
    <p:sldLayoutId id="2147483671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90" r:id="rId31"/>
    <p:sldLayoutId id="2147483706" r:id="rId32"/>
    <p:sldLayoutId id="2147483705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30613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.it/@vuilendi" TargetMode="External"/><Relationship Id="rId2" Type="http://schemas.openxmlformats.org/officeDocument/2006/relationships/hyperlink" Target="https://gitlabhcm.nashtechglobal.com/tech/training-material/nodejs.git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1993B80-E3E2-194E-8E99-CFE9FA11A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NodeJS</a:t>
            </a:r>
            <a:br>
              <a:rPr lang="en-US" dirty="0"/>
            </a:br>
            <a:r>
              <a:rPr lang="en-US" dirty="0"/>
              <a:t>Fundamental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4AC7860-CC24-494F-A71E-7D5C561C7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B3314BB-3525-8144-8535-0AC3B7F247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Tran Minh</a:t>
            </a:r>
          </a:p>
        </p:txBody>
      </p:sp>
    </p:spTree>
    <p:extLst>
      <p:ext uri="{BB962C8B-B14F-4D97-AF65-F5344CB8AC3E}">
        <p14:creationId xmlns:p14="http://schemas.microsoft.com/office/powerpoint/2010/main" val="303664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499E2-A459-47D4-9656-60500AE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Fundamental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A3CA6-0BEB-45F3-B126-B916F3B44A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5CD951-CA30-4BB2-8BC9-9AD7D9409E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2036432"/>
            <a:ext cx="5411993" cy="38136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Node?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Introduce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How do I install Node.js?</a:t>
            </a:r>
          </a:p>
          <a:p>
            <a:pPr marL="857250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Using </a:t>
            </a:r>
            <a:r>
              <a:rPr lang="en-US" sz="1600" dirty="0" err="1"/>
              <a:t>nvm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Should I Use It?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Execution Model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Single-thread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What kind of Apps is Node.js is suited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Simple Page Counter Service with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79839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499E2-A459-47D4-9656-60500AE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Fundamental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A3CA6-0BEB-45F3-B126-B916F3B44A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5CD951-CA30-4BB2-8BC9-9AD7D9409E3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2036433"/>
            <a:ext cx="6030191" cy="322515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</a:t>
            </a:r>
            <a:r>
              <a:rPr lang="en-US" dirty="0" err="1"/>
              <a:t>module.exports</a:t>
            </a:r>
            <a:r>
              <a:rPr lang="en-US" dirty="0"/>
              <a:t> and exports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Why do we need Modules?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Different Module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Forms, File Uploads and Security with Node.js and Express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form with validate function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Security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File Uploads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981712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499E2-A459-47D4-9656-60500AE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Fundamental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A3CA6-0BEB-45F3-B126-B916F3B44A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Session 3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5CD951-CA30-4BB2-8BC9-9AD7D9409E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Database in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Build and Structure a Node.js MVC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Authentication Using Passport in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Debug a Node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62500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8499E2-A459-47D4-9656-60500AEF4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NodeJS Fundamental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A3CA6-0BEB-45F3-B126-B916F3B44A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Session 4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5CD951-CA30-4BB2-8BC9-9AD7D9409E3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 Testing for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use SSL/TLS with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 Nginx and SSL with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Docker for Node.js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4074958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BD9EF3E-3289-440D-802B-5013305B6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&amp; Links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B6C0B2-F028-45EA-A6D4-BC82084C2262}"/>
              </a:ext>
            </a:extLst>
          </p:cNvPr>
          <p:cNvSpPr>
            <a:spLocks noGrp="1"/>
          </p:cNvSpPr>
          <p:nvPr>
            <p:ph sz="quarter" idx="34"/>
          </p:nvPr>
        </p:nvSpPr>
        <p:spPr/>
        <p:txBody>
          <a:bodyPr/>
          <a:lstStyle/>
          <a:p>
            <a:r>
              <a:rPr lang="en-US" dirty="0"/>
              <a:t>This course base on “Your First Week With Node.js”</a:t>
            </a:r>
          </a:p>
          <a:p>
            <a:r>
              <a:rPr lang="en-US" dirty="0"/>
              <a:t>Source demo: </a:t>
            </a:r>
            <a:r>
              <a:rPr lang="en-US" dirty="0">
                <a:hlinkClick r:id="rId2"/>
              </a:rPr>
              <a:t>https://gitlabhcm.nashtechglobal.com/tech/training-material/nodejs.git</a:t>
            </a:r>
            <a:r>
              <a:rPr lang="en-US" dirty="0"/>
              <a:t> (fundamental-v1)</a:t>
            </a:r>
          </a:p>
          <a:p>
            <a:r>
              <a:rPr lang="en-US" dirty="0"/>
              <a:t>Demo </a:t>
            </a:r>
            <a:r>
              <a:rPr lang="en-US" dirty="0" err="1"/>
              <a:t>Repl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https://repl.it/@vuilendi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09743"/>
      </p:ext>
    </p:extLst>
  </p:cSld>
  <p:clrMapOvr>
    <a:masterClrMapping/>
  </p:clrMapOvr>
</p:sld>
</file>

<file path=ppt/theme/theme1.xml><?xml version="1.0" encoding="utf-8"?>
<a:theme xmlns:a="http://schemas.openxmlformats.org/drawingml/2006/main" name="NashTech-presentation">
  <a:themeElements>
    <a:clrScheme name="Custom 1">
      <a:dk1>
        <a:srgbClr val="323232"/>
      </a:dk1>
      <a:lt1>
        <a:srgbClr val="FFFFFF"/>
      </a:lt1>
      <a:dk2>
        <a:srgbClr val="691F79"/>
      </a:dk2>
      <a:lt2>
        <a:srgbClr val="F26E32"/>
      </a:lt2>
      <a:accent1>
        <a:srgbClr val="EBEBEB"/>
      </a:accent1>
      <a:accent2>
        <a:srgbClr val="576BE3"/>
      </a:accent2>
      <a:accent3>
        <a:srgbClr val="576BE3"/>
      </a:accent3>
      <a:accent4>
        <a:srgbClr val="E30613"/>
      </a:accent4>
      <a:accent5>
        <a:srgbClr val="E0077E"/>
      </a:accent5>
      <a:accent6>
        <a:srgbClr val="F3AD33"/>
      </a:accent6>
      <a:hlink>
        <a:srgbClr val="E30613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39A2E5-4B0D-F24D-B7DB-A2301A788F2B}" vid="{43B8FCC5-05D1-1645-A906-3A73D6C18B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9CFEE594339479D83CCD149D247E4" ma:contentTypeVersion="13" ma:contentTypeDescription="Create a new document." ma:contentTypeScope="" ma:versionID="d8e43758effbb9203292c4a056469b13">
  <xsd:schema xmlns:xsd="http://www.w3.org/2001/XMLSchema" xmlns:xs="http://www.w3.org/2001/XMLSchema" xmlns:p="http://schemas.microsoft.com/office/2006/metadata/properties" xmlns:ns1="http://schemas.microsoft.com/sharepoint/v3" xmlns:ns2="56ab9554-5316-4a60-82cf-ec0d3d01c713" xmlns:ns3="140670e8-552e-4ed4-90a8-2e1fc7c78fb9" targetNamespace="http://schemas.microsoft.com/office/2006/metadata/properties" ma:root="true" ma:fieldsID="b5c77f0b17d61880372cc43ef40840bc" ns1:_="" ns2:_="" ns3:_="">
    <xsd:import namespace="http://schemas.microsoft.com/sharepoint/v3"/>
    <xsd:import namespace="56ab9554-5316-4a60-82cf-ec0d3d01c713"/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b9554-5316-4a60-82cf-ec0d3d01c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Flow_SignoffStatus xmlns="56ab9554-5316-4a60-82cf-ec0d3d01c713" xsi:nil="true"/>
  </documentManagement>
</p:properties>
</file>

<file path=customXml/itemProps1.xml><?xml version="1.0" encoding="utf-8"?>
<ds:datastoreItem xmlns:ds="http://schemas.openxmlformats.org/officeDocument/2006/customXml" ds:itemID="{8397BA68-0B85-4277-B305-B698FCB3A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ab9554-5316-4a60-82cf-ec0d3d01c713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6C3307-F054-4959-9144-4D96D0E2493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56ab9554-5316-4a60-82cf-ec0d3d01c7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HNVN_TR_coursecode_CourseName_Presentation</Template>
  <TotalTime>2155</TotalTime>
  <Words>225</Words>
  <Application>Microsoft Office PowerPoint</Application>
  <PresentationFormat>Widescreen</PresentationFormat>
  <Paragraphs>47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LucidaGrande</vt:lpstr>
      <vt:lpstr>Wingdings</vt:lpstr>
      <vt:lpstr>NashTech-presentation</vt:lpstr>
      <vt:lpstr>NodeJS Fundamental</vt:lpstr>
      <vt:lpstr>NodeJS Fundamental</vt:lpstr>
      <vt:lpstr>NodeJS Fundamental</vt:lpstr>
      <vt:lpstr>NodeJS Fundamental</vt:lpstr>
      <vt:lpstr>NodeJS Fundamental</vt:lpstr>
      <vt:lpstr>Ref &amp;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Tran</dc:creator>
  <cp:lastModifiedBy>Minh Tran</cp:lastModifiedBy>
  <cp:revision>315</cp:revision>
  <dcterms:created xsi:type="dcterms:W3CDTF">2020-05-06T10:17:14Z</dcterms:created>
  <dcterms:modified xsi:type="dcterms:W3CDTF">2020-05-19T05:11:42Z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0x01010070E9CFEE594339479D83CCD149D247E4</vt:lpwstr>
  </property>
  <property fmtid="{D5CDD505-2E9C-101B-9397-08002B2CF9AE}" pid="3" name="Order">
    <vt:r8>2154200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</Properties>
</file>